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5" r:id="rId8"/>
    <p:sldId id="266" r:id="rId9"/>
    <p:sldId id="267" r:id="rId10"/>
    <p:sldId id="264" r:id="rId11"/>
    <p:sldId id="268" r:id="rId12"/>
    <p:sldId id="269" r:id="rId13"/>
    <p:sldId id="28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8" r:id="rId26"/>
    <p:sldId id="281" r:id="rId27"/>
    <p:sldId id="289" r:id="rId28"/>
    <p:sldId id="283" r:id="rId29"/>
    <p:sldId id="282" r:id="rId30"/>
    <p:sldId id="284" r:id="rId31"/>
    <p:sldId id="285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9611" y="1201784"/>
            <a:ext cx="6340263" cy="15414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Online Food Ordering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544" y="3775165"/>
            <a:ext cx="6562330" cy="18157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Group – 37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Gyan Prakash –       2056</a:t>
            </a:r>
          </a:p>
          <a:p>
            <a:pPr algn="ctr"/>
            <a:r>
              <a:rPr lang="en-US" dirty="0" smtClean="0"/>
              <a:t>Madhavi S. Kotwal - 2076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313510"/>
            <a:ext cx="7996756" cy="157177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Restaurant Login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1084218"/>
            <a:ext cx="9705701" cy="5577840"/>
          </a:xfrm>
        </p:spPr>
      </p:pic>
    </p:spTree>
    <p:extLst>
      <p:ext uri="{BB962C8B-B14F-4D97-AF65-F5344CB8AC3E}">
        <p14:creationId xmlns:p14="http://schemas.microsoft.com/office/powerpoint/2010/main" val="15233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18" y="195944"/>
            <a:ext cx="8114322" cy="168934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Seller Dashboard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071154"/>
            <a:ext cx="9248503" cy="5277395"/>
          </a:xfrm>
        </p:spPr>
      </p:pic>
    </p:spTree>
    <p:extLst>
      <p:ext uri="{BB962C8B-B14F-4D97-AF65-F5344CB8AC3E}">
        <p14:creationId xmlns:p14="http://schemas.microsoft.com/office/powerpoint/2010/main" val="9635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4" y="431074"/>
            <a:ext cx="8088196" cy="145421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CRUD Item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13" y="1058091"/>
            <a:ext cx="9695078" cy="5460276"/>
          </a:xfrm>
        </p:spPr>
      </p:pic>
    </p:spTree>
    <p:extLst>
      <p:ext uri="{BB962C8B-B14F-4D97-AF65-F5344CB8AC3E}">
        <p14:creationId xmlns:p14="http://schemas.microsoft.com/office/powerpoint/2010/main" val="23610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0" y="104504"/>
            <a:ext cx="8192699" cy="178078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Add Item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5"/>
          <a:stretch/>
        </p:blipFill>
        <p:spPr>
          <a:xfrm>
            <a:off x="1606731" y="1136470"/>
            <a:ext cx="9548949" cy="5617028"/>
          </a:xfrm>
        </p:spPr>
      </p:pic>
    </p:spTree>
    <p:extLst>
      <p:ext uri="{BB962C8B-B14F-4D97-AF65-F5344CB8AC3E}">
        <p14:creationId xmlns:p14="http://schemas.microsoft.com/office/powerpoint/2010/main" val="20013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404950"/>
            <a:ext cx="7958331" cy="1071154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Search Item for </a:t>
            </a:r>
            <a:r>
              <a:rPr lang="en-US" sz="2800" dirty="0" smtClean="0"/>
              <a:t>CRUD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4" y="1345474"/>
            <a:ext cx="9353005" cy="5264332"/>
          </a:xfrm>
        </p:spPr>
      </p:pic>
    </p:spTree>
    <p:extLst>
      <p:ext uri="{BB962C8B-B14F-4D97-AF65-F5344CB8AC3E}">
        <p14:creationId xmlns:p14="http://schemas.microsoft.com/office/powerpoint/2010/main" val="32819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4" y="352698"/>
            <a:ext cx="8088196" cy="153258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Register User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61" y="1005841"/>
            <a:ext cx="9451499" cy="5497834"/>
          </a:xfrm>
        </p:spPr>
      </p:pic>
    </p:spTree>
    <p:extLst>
      <p:ext uri="{BB962C8B-B14F-4D97-AF65-F5344CB8AC3E}">
        <p14:creationId xmlns:p14="http://schemas.microsoft.com/office/powerpoint/2010/main" val="13968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378824"/>
            <a:ext cx="7958331" cy="15064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User’s Email Verification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63" y="1332411"/>
            <a:ext cx="8856617" cy="5081453"/>
          </a:xfrm>
        </p:spPr>
      </p:pic>
    </p:spTree>
    <p:extLst>
      <p:ext uri="{BB962C8B-B14F-4D97-AF65-F5344CB8AC3E}">
        <p14:creationId xmlns:p14="http://schemas.microsoft.com/office/powerpoint/2010/main" val="28619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745" y="376982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User Verification Successful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1454212"/>
            <a:ext cx="9326879" cy="4894338"/>
          </a:xfrm>
        </p:spPr>
      </p:pic>
    </p:spTree>
    <p:extLst>
      <p:ext uri="{BB962C8B-B14F-4D97-AF65-F5344CB8AC3E}">
        <p14:creationId xmlns:p14="http://schemas.microsoft.com/office/powerpoint/2010/main" val="38176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404950"/>
            <a:ext cx="7958331" cy="148033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User Dashboard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90" y="1045029"/>
            <a:ext cx="9888582" cy="5603965"/>
          </a:xfrm>
        </p:spPr>
      </p:pic>
    </p:spTree>
    <p:extLst>
      <p:ext uri="{BB962C8B-B14F-4D97-AF65-F5344CB8AC3E}">
        <p14:creationId xmlns:p14="http://schemas.microsoft.com/office/powerpoint/2010/main" val="19297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1" y="235132"/>
            <a:ext cx="7957568" cy="1650154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Search Nearby Restaurants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37" y="1201783"/>
            <a:ext cx="9261565" cy="5408023"/>
          </a:xfrm>
        </p:spPr>
      </p:pic>
    </p:spTree>
    <p:extLst>
      <p:ext uri="{BB962C8B-B14F-4D97-AF65-F5344CB8AC3E}">
        <p14:creationId xmlns:p14="http://schemas.microsoft.com/office/powerpoint/2010/main" val="39029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7" y="821118"/>
            <a:ext cx="7958331" cy="1077229"/>
          </a:xfrm>
        </p:spPr>
        <p:txBody>
          <a:bodyPr/>
          <a:lstStyle/>
          <a:p>
            <a:pPr algn="l"/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4114" y="1711234"/>
            <a:ext cx="8676024" cy="4572000"/>
          </a:xfrm>
        </p:spPr>
        <p:txBody>
          <a:bodyPr>
            <a:normAutofit lnSpcReduction="10000"/>
          </a:bodyPr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The </a:t>
            </a:r>
            <a:r>
              <a:rPr lang="en-US" dirty="0"/>
              <a:t>application will use MongoDB, Express, React, Node js as main web technologies</a:t>
            </a:r>
            <a:r>
              <a:rPr lang="en-US" dirty="0" smtClean="0"/>
              <a:t>.</a:t>
            </a:r>
          </a:p>
          <a:p>
            <a:r>
              <a:rPr lang="en-US" dirty="0"/>
              <a:t>Restaurants can register themselves simply by filling just a simple form and verifying their email which is handle by SMTP server, while registering restaurants, system uses Google Geocoding API to trace latitude &amp; longitude of their registering addresses, which will be used further for searching nearby restaurant. </a:t>
            </a:r>
          </a:p>
          <a:p>
            <a:r>
              <a:rPr lang="en-US" dirty="0" smtClean="0"/>
              <a:t>System </a:t>
            </a:r>
            <a:r>
              <a:rPr lang="en-US" dirty="0"/>
              <a:t>contains Google Place API which helps customer to view their nearby restaurants by simply searching on search bar present on homepage or by starting their GPS.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496390"/>
            <a:ext cx="7958331" cy="138889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Selected Restaurant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73" y="1293223"/>
            <a:ext cx="8730723" cy="5068388"/>
          </a:xfrm>
        </p:spPr>
      </p:pic>
    </p:spTree>
    <p:extLst>
      <p:ext uri="{BB962C8B-B14F-4D97-AF65-F5344CB8AC3E}">
        <p14:creationId xmlns:p14="http://schemas.microsoft.com/office/powerpoint/2010/main" val="7985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258" y="222070"/>
            <a:ext cx="8022882" cy="166321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Available Items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4" y="1188720"/>
            <a:ext cx="9039496" cy="5264331"/>
          </a:xfrm>
        </p:spPr>
      </p:pic>
    </p:spTree>
    <p:extLst>
      <p:ext uri="{BB962C8B-B14F-4D97-AF65-F5344CB8AC3E}">
        <p14:creationId xmlns:p14="http://schemas.microsoft.com/office/powerpoint/2010/main" val="23222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313510"/>
            <a:ext cx="8101259" cy="157177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Add to Cart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4" y="1110343"/>
            <a:ext cx="9013372" cy="5290457"/>
          </a:xfrm>
        </p:spPr>
      </p:pic>
    </p:spTree>
    <p:extLst>
      <p:ext uri="{BB962C8B-B14F-4D97-AF65-F5344CB8AC3E}">
        <p14:creationId xmlns:p14="http://schemas.microsoft.com/office/powerpoint/2010/main" val="4168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070" y="313510"/>
            <a:ext cx="8062070" cy="157177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Order List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82" y="1060718"/>
            <a:ext cx="9427335" cy="5481750"/>
          </a:xfrm>
        </p:spPr>
      </p:pic>
    </p:spTree>
    <p:extLst>
      <p:ext uri="{BB962C8B-B14F-4D97-AF65-F5344CB8AC3E}">
        <p14:creationId xmlns:p14="http://schemas.microsoft.com/office/powerpoint/2010/main" val="37006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006" y="339634"/>
            <a:ext cx="8075133" cy="154565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Delivery Details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112459"/>
            <a:ext cx="9569004" cy="5383527"/>
          </a:xfrm>
        </p:spPr>
      </p:pic>
    </p:spTree>
    <p:extLst>
      <p:ext uri="{BB962C8B-B14F-4D97-AF65-F5344CB8AC3E}">
        <p14:creationId xmlns:p14="http://schemas.microsoft.com/office/powerpoint/2010/main" val="28655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261" y="228507"/>
            <a:ext cx="7958331" cy="1077229"/>
          </a:xfrm>
        </p:spPr>
        <p:txBody>
          <a:bodyPr/>
          <a:lstStyle/>
          <a:p>
            <a:pPr algn="l"/>
            <a:r>
              <a:rPr lang="en-US" sz="3600" dirty="0" smtClean="0"/>
              <a:t>User Placed </a:t>
            </a:r>
            <a:r>
              <a:rPr lang="en-US" sz="3600" dirty="0"/>
              <a:t>Orders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3" y="1183812"/>
            <a:ext cx="9350061" cy="5307140"/>
          </a:xfrm>
        </p:spPr>
      </p:pic>
    </p:spTree>
    <p:extLst>
      <p:ext uri="{BB962C8B-B14F-4D97-AF65-F5344CB8AC3E}">
        <p14:creationId xmlns:p14="http://schemas.microsoft.com/office/powerpoint/2010/main" val="39317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87384"/>
            <a:ext cx="8009819" cy="159790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Seller </a:t>
            </a:r>
            <a:r>
              <a:rPr lang="en-US" sz="3200" dirty="0" smtClean="0"/>
              <a:t>Accept or Cancel </a:t>
            </a:r>
            <a:r>
              <a:rPr lang="en-US" sz="3200" dirty="0" smtClean="0"/>
              <a:t>Orders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0" y="1099214"/>
            <a:ext cx="9462555" cy="5387506"/>
          </a:xfrm>
        </p:spPr>
      </p:pic>
    </p:spTree>
    <p:extLst>
      <p:ext uri="{BB962C8B-B14F-4D97-AF65-F5344CB8AC3E}">
        <p14:creationId xmlns:p14="http://schemas.microsoft.com/office/powerpoint/2010/main" val="20570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297" y="254264"/>
            <a:ext cx="7958331" cy="1077229"/>
          </a:xfrm>
        </p:spPr>
        <p:txBody>
          <a:bodyPr/>
          <a:lstStyle/>
          <a:p>
            <a:pPr algn="l"/>
            <a:r>
              <a:rPr lang="en-US" sz="3600" dirty="0" smtClean="0"/>
              <a:t>User Order Accepted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5" y="1107583"/>
            <a:ext cx="9793287" cy="5525037"/>
          </a:xfrm>
        </p:spPr>
      </p:pic>
    </p:spTree>
    <p:extLst>
      <p:ext uri="{BB962C8B-B14F-4D97-AF65-F5344CB8AC3E}">
        <p14:creationId xmlns:p14="http://schemas.microsoft.com/office/powerpoint/2010/main" val="38349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313510"/>
            <a:ext cx="7958331" cy="157177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Seller Updating Order Status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/>
          <a:stretch/>
        </p:blipFill>
        <p:spPr>
          <a:xfrm>
            <a:off x="1503041" y="1107583"/>
            <a:ext cx="9535258" cy="5322469"/>
          </a:xfrm>
        </p:spPr>
      </p:pic>
    </p:spTree>
    <p:extLst>
      <p:ext uri="{BB962C8B-B14F-4D97-AF65-F5344CB8AC3E}">
        <p14:creationId xmlns:p14="http://schemas.microsoft.com/office/powerpoint/2010/main" val="3880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261258"/>
            <a:ext cx="7958331" cy="162402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User’s Order Update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13" y="1136469"/>
            <a:ext cx="9409825" cy="5473337"/>
          </a:xfrm>
        </p:spPr>
      </p:pic>
    </p:spTree>
    <p:extLst>
      <p:ext uri="{BB962C8B-B14F-4D97-AF65-F5344CB8AC3E}">
        <p14:creationId xmlns:p14="http://schemas.microsoft.com/office/powerpoint/2010/main" val="22464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737" y="1658983"/>
            <a:ext cx="8754402" cy="439096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Email validations using SMTP server make this web application a secured 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System </a:t>
            </a:r>
            <a:r>
              <a:rPr lang="en-US" dirty="0"/>
              <a:t>presents an interactive and up-to-date menu with all available options in an easy to use manner. </a:t>
            </a:r>
            <a:endParaRPr lang="en-US" dirty="0" smtClean="0"/>
          </a:p>
          <a:p>
            <a:r>
              <a:rPr lang="en-US" dirty="0" smtClean="0"/>
              <a:t>Customer </a:t>
            </a:r>
            <a:r>
              <a:rPr lang="en-US" dirty="0"/>
              <a:t>can place one or many orders from their favorite nearby restaurants. </a:t>
            </a:r>
            <a:endParaRPr lang="en-US" dirty="0" smtClean="0"/>
          </a:p>
          <a:p>
            <a:pPr lvl="0"/>
            <a:r>
              <a:rPr lang="en-US" dirty="0" smtClean="0"/>
              <a:t>Customer </a:t>
            </a:r>
            <a:r>
              <a:rPr lang="en-US" dirty="0"/>
              <a:t>can select items by searching through search bar or </a:t>
            </a:r>
            <a:r>
              <a:rPr lang="en-US" dirty="0" smtClean="0"/>
              <a:t>through the </a:t>
            </a:r>
            <a:r>
              <a:rPr lang="en-US" dirty="0"/>
              <a:t>available lists there.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754" y="261258"/>
            <a:ext cx="8127385" cy="162402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Order Completed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1" y="1068946"/>
            <a:ext cx="9259909" cy="5640947"/>
          </a:xfrm>
        </p:spPr>
      </p:pic>
    </p:spTree>
    <p:extLst>
      <p:ext uri="{BB962C8B-B14F-4D97-AF65-F5344CB8AC3E}">
        <p14:creationId xmlns:p14="http://schemas.microsoft.com/office/powerpoint/2010/main" val="1397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261258"/>
            <a:ext cx="8231888" cy="162402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Models Created in MongoDB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254034"/>
            <a:ext cx="9313817" cy="5486400"/>
          </a:xfrm>
        </p:spPr>
      </p:pic>
    </p:spTree>
    <p:extLst>
      <p:ext uri="{BB962C8B-B14F-4D97-AF65-F5344CB8AC3E}">
        <p14:creationId xmlns:p14="http://schemas.microsoft.com/office/powerpoint/2010/main" val="12118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3" y="627017"/>
            <a:ext cx="9144000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754" y="391886"/>
            <a:ext cx="8127385" cy="1493399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Home Page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1018903"/>
            <a:ext cx="9418320" cy="5590903"/>
          </a:xfrm>
        </p:spPr>
      </p:pic>
    </p:spTree>
    <p:extLst>
      <p:ext uri="{BB962C8B-B14F-4D97-AF65-F5344CB8AC3E}">
        <p14:creationId xmlns:p14="http://schemas.microsoft.com/office/powerpoint/2010/main" val="182057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368" y="287383"/>
            <a:ext cx="7958331" cy="1454211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Restaurant Registration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68" y="1058091"/>
            <a:ext cx="9184703" cy="5473337"/>
          </a:xfrm>
        </p:spPr>
      </p:pic>
    </p:spTree>
    <p:extLst>
      <p:ext uri="{BB962C8B-B14F-4D97-AF65-F5344CB8AC3E}">
        <p14:creationId xmlns:p14="http://schemas.microsoft.com/office/powerpoint/2010/main" val="27693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378824"/>
            <a:ext cx="7958331" cy="15064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Steps to Register Restaurant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1175657"/>
            <a:ext cx="9028722" cy="5512527"/>
          </a:xfrm>
        </p:spPr>
      </p:pic>
    </p:spTree>
    <p:extLst>
      <p:ext uri="{BB962C8B-B14F-4D97-AF65-F5344CB8AC3E}">
        <p14:creationId xmlns:p14="http://schemas.microsoft.com/office/powerpoint/2010/main" val="10996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96" y="509451"/>
            <a:ext cx="9995315" cy="58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0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510" y="248194"/>
            <a:ext cx="7970630" cy="163709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Email verification of Restaurant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097280"/>
            <a:ext cx="9405257" cy="5564777"/>
          </a:xfrm>
        </p:spPr>
      </p:pic>
    </p:spTree>
    <p:extLst>
      <p:ext uri="{BB962C8B-B14F-4D97-AF65-F5344CB8AC3E}">
        <p14:creationId xmlns:p14="http://schemas.microsoft.com/office/powerpoint/2010/main" val="32556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885687"/>
            <a:ext cx="9627326" cy="58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1067</TotalTime>
  <Words>249</Words>
  <Application>Microsoft Office PowerPoint</Application>
  <PresentationFormat>Widescreen</PresentationFormat>
  <Paragraphs>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MS Shell Dlg 2</vt:lpstr>
      <vt:lpstr>Wingdings</vt:lpstr>
      <vt:lpstr>Wingdings 3</vt:lpstr>
      <vt:lpstr>Madison</vt:lpstr>
      <vt:lpstr>Online Food Ordering System</vt:lpstr>
      <vt:lpstr>Features:</vt:lpstr>
      <vt:lpstr>Features:</vt:lpstr>
      <vt:lpstr>Home Page</vt:lpstr>
      <vt:lpstr>Restaurant Registration</vt:lpstr>
      <vt:lpstr>Steps to Register Restaurant</vt:lpstr>
      <vt:lpstr>PowerPoint Presentation</vt:lpstr>
      <vt:lpstr>Email verification of Restaurant</vt:lpstr>
      <vt:lpstr>PowerPoint Presentation</vt:lpstr>
      <vt:lpstr>Restaurant Login</vt:lpstr>
      <vt:lpstr>Seller Dashboard</vt:lpstr>
      <vt:lpstr>CRUD Item</vt:lpstr>
      <vt:lpstr>Add Item</vt:lpstr>
      <vt:lpstr>Search Item for CRUD</vt:lpstr>
      <vt:lpstr>Register User</vt:lpstr>
      <vt:lpstr>User’s Email Verification</vt:lpstr>
      <vt:lpstr>User Verification Successful</vt:lpstr>
      <vt:lpstr>User Dashboard</vt:lpstr>
      <vt:lpstr>Search Nearby Restaurants</vt:lpstr>
      <vt:lpstr>Selected Restaurant</vt:lpstr>
      <vt:lpstr>Available Items</vt:lpstr>
      <vt:lpstr>Add to Cart</vt:lpstr>
      <vt:lpstr>Order List</vt:lpstr>
      <vt:lpstr>Delivery Details</vt:lpstr>
      <vt:lpstr>User Placed Orders</vt:lpstr>
      <vt:lpstr>Seller Accept or Cancel Orders</vt:lpstr>
      <vt:lpstr>User Order Accepted</vt:lpstr>
      <vt:lpstr>Seller Updating Order Status </vt:lpstr>
      <vt:lpstr>User’s Order Update</vt:lpstr>
      <vt:lpstr>Order Completed</vt:lpstr>
      <vt:lpstr>Models Created in MongoDB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</dc:title>
  <dc:creator>Gyan Prakash Agrawal</dc:creator>
  <cp:lastModifiedBy>madhavi</cp:lastModifiedBy>
  <cp:revision>16</cp:revision>
  <dcterms:created xsi:type="dcterms:W3CDTF">2021-03-26T18:01:42Z</dcterms:created>
  <dcterms:modified xsi:type="dcterms:W3CDTF">2021-03-30T06:53:29Z</dcterms:modified>
</cp:coreProperties>
</file>